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1E13-1B70-4A8E-A8B3-FE3BA456C506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CEF-27BF-490B-A94F-7B0BA8EB6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938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1E13-1B70-4A8E-A8B3-FE3BA456C506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CEF-27BF-490B-A94F-7B0BA8EB6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900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1E13-1B70-4A8E-A8B3-FE3BA456C506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CEF-27BF-490B-A94F-7B0BA8EB6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740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1E13-1B70-4A8E-A8B3-FE3BA456C506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CEF-27BF-490B-A94F-7B0BA8EB6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757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1E13-1B70-4A8E-A8B3-FE3BA456C506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CEF-27BF-490B-A94F-7B0BA8EB6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68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1E13-1B70-4A8E-A8B3-FE3BA456C506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CEF-27BF-490B-A94F-7B0BA8EB6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96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1E13-1B70-4A8E-A8B3-FE3BA456C506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CEF-27BF-490B-A94F-7B0BA8EB6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834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1E13-1B70-4A8E-A8B3-FE3BA456C506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CEF-27BF-490B-A94F-7B0BA8EB6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619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1E13-1B70-4A8E-A8B3-FE3BA456C506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CEF-27BF-490B-A94F-7B0BA8EB6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1E13-1B70-4A8E-A8B3-FE3BA456C506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CEF-27BF-490B-A94F-7B0BA8EB6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894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41E13-1B70-4A8E-A8B3-FE3BA456C506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2CEF-27BF-490B-A94F-7B0BA8EB6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551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41E13-1B70-4A8E-A8B3-FE3BA456C506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E2CEF-27BF-490B-A94F-7B0BA8EB6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308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787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5" y="0"/>
            <a:ext cx="91010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861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2018-05-09T08:51:51Z</dcterms:created>
  <dcterms:modified xsi:type="dcterms:W3CDTF">2018-05-09T08:54:50Z</dcterms:modified>
</cp:coreProperties>
</file>